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5"/>
  </p:notesMasterIdLst>
  <p:sldIdLst>
    <p:sldId id="307" r:id="rId6"/>
    <p:sldId id="287" r:id="rId7"/>
    <p:sldId id="288" r:id="rId8"/>
    <p:sldId id="281" r:id="rId9"/>
    <p:sldId id="305" r:id="rId10"/>
    <p:sldId id="286" r:id="rId11"/>
    <p:sldId id="290" r:id="rId12"/>
    <p:sldId id="291" r:id="rId13"/>
    <p:sldId id="28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B95659"/>
    <a:srgbClr val="83A83F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DBE91B-CEFB-410B-95A0-C67A4E9331E8}" v="44" dt="2024-04-24T19:57:03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1" autoAdjust="0"/>
    <p:restoredTop sz="95646" autoAdjust="0"/>
  </p:normalViewPr>
  <p:slideViewPr>
    <p:cSldViewPr snapToGrid="0">
      <p:cViewPr varScale="1">
        <p:scale>
          <a:sx n="64" d="100"/>
          <a:sy n="64" d="100"/>
        </p:scale>
        <p:origin x="8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 Stout" userId="S::mary_stout@wycliffeassociates.org::aa3233c2-3252-4841-9088-85efb7bdb5d2" providerId="AD" clId="Web-{359F2690-1DF9-4CCB-9D24-5D26519AB4D6}"/>
    <pc:docChg chg="sldOrd">
      <pc:chgData name="Mary Stout" userId="S::mary_stout@wycliffeassociates.org::aa3233c2-3252-4841-9088-85efb7bdb5d2" providerId="AD" clId="Web-{359F2690-1DF9-4CCB-9D24-5D26519AB4D6}" dt="2023-12-20T18:50:04.289" v="0"/>
      <pc:docMkLst>
        <pc:docMk/>
      </pc:docMkLst>
      <pc:sldChg chg="ord">
        <pc:chgData name="Mary Stout" userId="S::mary_stout@wycliffeassociates.org::aa3233c2-3252-4841-9088-85efb7bdb5d2" providerId="AD" clId="Web-{359F2690-1DF9-4CCB-9D24-5D26519AB4D6}" dt="2023-12-20T18:50:04.289" v="0"/>
        <pc:sldMkLst>
          <pc:docMk/>
          <pc:sldMk cId="3552163403" sldId="306"/>
        </pc:sldMkLst>
      </pc:sldChg>
    </pc:docChg>
  </pc:docChgLst>
  <pc:docChgLst>
    <pc:chgData name="Deborah Shaw" userId="79bf7848-a030-4096-934a-3abbfde4984a" providerId="ADAL" clId="{F1D3C79F-851D-4BE5-9118-59897B696ADE}"/>
    <pc:docChg chg="custSel delSld modSld sldOrd">
      <pc:chgData name="Deborah Shaw" userId="79bf7848-a030-4096-934a-3abbfde4984a" providerId="ADAL" clId="{F1D3C79F-851D-4BE5-9118-59897B696ADE}" dt="2023-12-26T11:45:17.881" v="23" actId="2696"/>
      <pc:docMkLst>
        <pc:docMk/>
      </pc:docMkLst>
      <pc:sldChg chg="delSp modSp del mod">
        <pc:chgData name="Deborah Shaw" userId="79bf7848-a030-4096-934a-3abbfde4984a" providerId="ADAL" clId="{F1D3C79F-851D-4BE5-9118-59897B696ADE}" dt="2023-12-26T11:45:17.881" v="23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F1D3C79F-851D-4BE5-9118-59897B696ADE}" dt="2023-12-26T11:44:16.695" v="6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F1D3C79F-851D-4BE5-9118-59897B696ADE}" dt="2023-12-26T11:43:56.228" v="2" actId="21"/>
          <ac:picMkLst>
            <pc:docMk/>
            <pc:sldMk cId="2126766571" sldId="260"/>
            <ac:picMk id="3" creationId="{25D5EDDC-B455-4B05-BB78-3E76617C40B6}"/>
          </ac:picMkLst>
        </pc:picChg>
      </pc:sldChg>
      <pc:sldChg chg="del ord">
        <pc:chgData name="Deborah Shaw" userId="79bf7848-a030-4096-934a-3abbfde4984a" providerId="ADAL" clId="{F1D3C79F-851D-4BE5-9118-59897B696ADE}" dt="2023-12-26T11:43:51.269" v="1" actId="2696"/>
        <pc:sldMkLst>
          <pc:docMk/>
          <pc:sldMk cId="3829610916" sldId="295"/>
        </pc:sldMkLst>
      </pc:sldChg>
      <pc:sldChg chg="delSp modSp mod">
        <pc:chgData name="Deborah Shaw" userId="79bf7848-a030-4096-934a-3abbfde4984a" providerId="ADAL" clId="{F1D3C79F-851D-4BE5-9118-59897B696ADE}" dt="2023-12-26T11:45:14.994" v="22" actId="1076"/>
        <pc:sldMkLst>
          <pc:docMk/>
          <pc:sldMk cId="3629754069" sldId="307"/>
        </pc:sldMkLst>
        <pc:spChg chg="mod">
          <ac:chgData name="Deborah Shaw" userId="79bf7848-a030-4096-934a-3abbfde4984a" providerId="ADAL" clId="{F1D3C79F-851D-4BE5-9118-59897B696ADE}" dt="2023-12-26T11:45:07.520" v="21" actId="27636"/>
          <ac:spMkLst>
            <pc:docMk/>
            <pc:sldMk cId="3629754069" sldId="307"/>
            <ac:spMk id="3" creationId="{117E80A5-0A88-072D-D373-1B79DB1B2DCA}"/>
          </ac:spMkLst>
        </pc:spChg>
        <pc:spChg chg="mod">
          <ac:chgData name="Deborah Shaw" userId="79bf7848-a030-4096-934a-3abbfde4984a" providerId="ADAL" clId="{F1D3C79F-851D-4BE5-9118-59897B696ADE}" dt="2023-12-26T11:45:14.994" v="22" actId="1076"/>
          <ac:spMkLst>
            <pc:docMk/>
            <pc:sldMk cId="3629754069" sldId="307"/>
            <ac:spMk id="7" creationId="{6D1C5468-2E27-9AF9-E8A7-9D00C2F6695F}"/>
          </ac:spMkLst>
        </pc:spChg>
        <pc:spChg chg="del">
          <ac:chgData name="Deborah Shaw" userId="79bf7848-a030-4096-934a-3abbfde4984a" providerId="ADAL" clId="{F1D3C79F-851D-4BE5-9118-59897B696ADE}" dt="2023-12-26T11:44:23.717" v="8" actId="21"/>
          <ac:spMkLst>
            <pc:docMk/>
            <pc:sldMk cId="3629754069" sldId="307"/>
            <ac:spMk id="9" creationId="{EA4776F2-8249-1257-551D-80D9CD0F0596}"/>
          </ac:spMkLst>
        </pc:spChg>
        <pc:picChg chg="mod">
          <ac:chgData name="Deborah Shaw" userId="79bf7848-a030-4096-934a-3abbfde4984a" providerId="ADAL" clId="{F1D3C79F-851D-4BE5-9118-59897B696ADE}" dt="2023-12-26T11:44:06.601" v="3" actId="14826"/>
          <ac:picMkLst>
            <pc:docMk/>
            <pc:sldMk cId="3629754069" sldId="307"/>
            <ac:picMk id="6" creationId="{4B1342BB-B465-1A3D-28BC-F5045ABD0A0E}"/>
          </ac:picMkLst>
        </pc:picChg>
      </pc:sldChg>
    </pc:docChg>
  </pc:docChgLst>
  <pc:docChgLst>
    <pc:chgData name="Deborah Shaw" userId="79bf7848-a030-4096-934a-3abbfde4984a" providerId="ADAL" clId="{E5DBE91B-CEFB-410B-95A0-C67A4E9331E8}"/>
    <pc:docChg chg="undo custSel modSld">
      <pc:chgData name="Deborah Shaw" userId="79bf7848-a030-4096-934a-3abbfde4984a" providerId="ADAL" clId="{E5DBE91B-CEFB-410B-95A0-C67A4E9331E8}" dt="2024-04-24T19:57:59.682" v="62" actId="14100"/>
      <pc:docMkLst>
        <pc:docMk/>
      </pc:docMkLst>
      <pc:sldChg chg="modSp mod">
        <pc:chgData name="Deborah Shaw" userId="79bf7848-a030-4096-934a-3abbfde4984a" providerId="ADAL" clId="{E5DBE91B-CEFB-410B-95A0-C67A4E9331E8}" dt="2024-04-24T19:33:42.467" v="33" actId="1076"/>
        <pc:sldMkLst>
          <pc:docMk/>
          <pc:sldMk cId="3933001166" sldId="281"/>
        </pc:sldMkLst>
        <pc:spChg chg="mod">
          <ac:chgData name="Deborah Shaw" userId="79bf7848-a030-4096-934a-3abbfde4984a" providerId="ADAL" clId="{E5DBE91B-CEFB-410B-95A0-C67A4E9331E8}" dt="2024-04-24T19:32:11.535" v="31" actId="14100"/>
          <ac:spMkLst>
            <pc:docMk/>
            <pc:sldMk cId="3933001166" sldId="281"/>
            <ac:spMk id="7" creationId="{A8E549E1-344B-4D15-9518-17BB9C2ADC41}"/>
          </ac:spMkLst>
        </pc:spChg>
        <pc:graphicFrameChg chg="mod modGraphic">
          <ac:chgData name="Deborah Shaw" userId="79bf7848-a030-4096-934a-3abbfde4984a" providerId="ADAL" clId="{E5DBE91B-CEFB-410B-95A0-C67A4E9331E8}" dt="2024-04-24T19:32:24.067" v="32" actId="14100"/>
          <ac:graphicFrameMkLst>
            <pc:docMk/>
            <pc:sldMk cId="3933001166" sldId="281"/>
            <ac:graphicFrameMk id="11" creationId="{BA254E08-C039-44D5-8964-211FE35D1BC5}"/>
          </ac:graphicFrameMkLst>
        </pc:graphicFrameChg>
        <pc:graphicFrameChg chg="mod modGraphic">
          <ac:chgData name="Deborah Shaw" userId="79bf7848-a030-4096-934a-3abbfde4984a" providerId="ADAL" clId="{E5DBE91B-CEFB-410B-95A0-C67A4E9331E8}" dt="2024-04-24T19:33:42.467" v="33" actId="1076"/>
          <ac:graphicFrameMkLst>
            <pc:docMk/>
            <pc:sldMk cId="3933001166" sldId="281"/>
            <ac:graphicFrameMk id="13" creationId="{18D2D8A5-871E-43E3-86BB-07C3A1983323}"/>
          </ac:graphicFrameMkLst>
        </pc:graphicFrameChg>
      </pc:sldChg>
      <pc:sldChg chg="modSp mod">
        <pc:chgData name="Deborah Shaw" userId="79bf7848-a030-4096-934a-3abbfde4984a" providerId="ADAL" clId="{E5DBE91B-CEFB-410B-95A0-C67A4E9331E8}" dt="2024-04-24T19:57:59.682" v="62" actId="14100"/>
        <pc:sldMkLst>
          <pc:docMk/>
          <pc:sldMk cId="2767629582" sldId="285"/>
        </pc:sldMkLst>
        <pc:spChg chg="mod">
          <ac:chgData name="Deborah Shaw" userId="79bf7848-a030-4096-934a-3abbfde4984a" providerId="ADAL" clId="{E5DBE91B-CEFB-410B-95A0-C67A4E9331E8}" dt="2024-04-24T19:56:12.089" v="60" actId="1076"/>
          <ac:spMkLst>
            <pc:docMk/>
            <pc:sldMk cId="2767629582" sldId="285"/>
            <ac:spMk id="2" creationId="{2E212808-C557-4C1F-A78C-A2FF9A96879D}"/>
          </ac:spMkLst>
        </pc:spChg>
        <pc:spChg chg="mod">
          <ac:chgData name="Deborah Shaw" userId="79bf7848-a030-4096-934a-3abbfde4984a" providerId="ADAL" clId="{E5DBE91B-CEFB-410B-95A0-C67A4E9331E8}" dt="2024-04-24T19:56:00.704" v="58" actId="20577"/>
          <ac:spMkLst>
            <pc:docMk/>
            <pc:sldMk cId="2767629582" sldId="285"/>
            <ac:spMk id="3" creationId="{ED49765C-9A44-4D95-885E-2F4D59660A35}"/>
          </ac:spMkLst>
        </pc:spChg>
        <pc:spChg chg="mod">
          <ac:chgData name="Deborah Shaw" userId="79bf7848-a030-4096-934a-3abbfde4984a" providerId="ADAL" clId="{E5DBE91B-CEFB-410B-95A0-C67A4E9331E8}" dt="2024-04-24T19:57:59.682" v="62" actId="14100"/>
          <ac:spMkLst>
            <pc:docMk/>
            <pc:sldMk cId="2767629582" sldId="285"/>
            <ac:spMk id="9" creationId="{DAB0030C-74EE-4ADE-8A59-5179646F5426}"/>
          </ac:spMkLst>
        </pc:spChg>
      </pc:sldChg>
      <pc:sldChg chg="modSp mod">
        <pc:chgData name="Deborah Shaw" userId="79bf7848-a030-4096-934a-3abbfde4984a" providerId="ADAL" clId="{E5DBE91B-CEFB-410B-95A0-C67A4E9331E8}" dt="2024-04-24T19:41:22.626" v="41" actId="122"/>
        <pc:sldMkLst>
          <pc:docMk/>
          <pc:sldMk cId="2259598713" sldId="286"/>
        </pc:sldMkLst>
        <pc:spChg chg="mod">
          <ac:chgData name="Deborah Shaw" userId="79bf7848-a030-4096-934a-3abbfde4984a" providerId="ADAL" clId="{E5DBE91B-CEFB-410B-95A0-C67A4E9331E8}" dt="2024-04-24T19:41:22.626" v="41" actId="122"/>
          <ac:spMkLst>
            <pc:docMk/>
            <pc:sldMk cId="2259598713" sldId="286"/>
            <ac:spMk id="2" creationId="{F561853D-D3B3-2735-B51F-532F43C8DBFB}"/>
          </ac:spMkLst>
        </pc:spChg>
      </pc:sldChg>
      <pc:sldChg chg="modSp mod">
        <pc:chgData name="Deborah Shaw" userId="79bf7848-a030-4096-934a-3abbfde4984a" providerId="ADAL" clId="{E5DBE91B-CEFB-410B-95A0-C67A4E9331E8}" dt="2024-04-24T19:28:35.333" v="22" actId="14100"/>
        <pc:sldMkLst>
          <pc:docMk/>
          <pc:sldMk cId="2798265645" sldId="288"/>
        </pc:sldMkLst>
        <pc:spChg chg="mod">
          <ac:chgData name="Deborah Shaw" userId="79bf7848-a030-4096-934a-3abbfde4984a" providerId="ADAL" clId="{E5DBE91B-CEFB-410B-95A0-C67A4E9331E8}" dt="2024-04-24T19:10:43.927" v="14" actId="1076"/>
          <ac:spMkLst>
            <pc:docMk/>
            <pc:sldMk cId="2798265645" sldId="288"/>
            <ac:spMk id="2" creationId="{35947A61-C6B3-046A-A2E1-40FE1A4858CD}"/>
          </ac:spMkLst>
        </pc:spChg>
        <pc:spChg chg="mod">
          <ac:chgData name="Deborah Shaw" userId="79bf7848-a030-4096-934a-3abbfde4984a" providerId="ADAL" clId="{E5DBE91B-CEFB-410B-95A0-C67A4E9331E8}" dt="2024-04-24T19:28:20.695" v="18" actId="1076"/>
          <ac:spMkLst>
            <pc:docMk/>
            <pc:sldMk cId="2798265645" sldId="288"/>
            <ac:spMk id="3" creationId="{AA2FE266-8C99-D830-A0F8-B42645855ED4}"/>
          </ac:spMkLst>
        </pc:spChg>
        <pc:spChg chg="mod">
          <ac:chgData name="Deborah Shaw" userId="79bf7848-a030-4096-934a-3abbfde4984a" providerId="ADAL" clId="{E5DBE91B-CEFB-410B-95A0-C67A4E9331E8}" dt="2024-04-24T19:28:30.260" v="20" actId="14100"/>
          <ac:spMkLst>
            <pc:docMk/>
            <pc:sldMk cId="2798265645" sldId="288"/>
            <ac:spMk id="5" creationId="{54838B8D-F6B6-B74D-A6E1-6A1842F51076}"/>
          </ac:spMkLst>
        </pc:spChg>
        <pc:spChg chg="mod">
          <ac:chgData name="Deborah Shaw" userId="79bf7848-a030-4096-934a-3abbfde4984a" providerId="ADAL" clId="{E5DBE91B-CEFB-410B-95A0-C67A4E9331E8}" dt="2024-04-24T19:28:35.333" v="22" actId="14100"/>
          <ac:spMkLst>
            <pc:docMk/>
            <pc:sldMk cId="2798265645" sldId="288"/>
            <ac:spMk id="6" creationId="{6367B78E-EA1C-2487-9C80-195A6EDB6599}"/>
          </ac:spMkLst>
        </pc:spChg>
        <pc:spChg chg="mod">
          <ac:chgData name="Deborah Shaw" userId="79bf7848-a030-4096-934a-3abbfde4984a" providerId="ADAL" clId="{E5DBE91B-CEFB-410B-95A0-C67A4E9331E8}" dt="2024-04-24T19:10:48.929" v="15" actId="1076"/>
          <ac:spMkLst>
            <pc:docMk/>
            <pc:sldMk cId="2798265645" sldId="288"/>
            <ac:spMk id="8" creationId="{7F197011-F29D-C072-7B52-6B9F2A59A334}"/>
          </ac:spMkLst>
        </pc:spChg>
        <pc:spChg chg="mod">
          <ac:chgData name="Deborah Shaw" userId="79bf7848-a030-4096-934a-3abbfde4984a" providerId="ADAL" clId="{E5DBE91B-CEFB-410B-95A0-C67A4E9331E8}" dt="2024-04-24T19:10:55.205" v="16" actId="1076"/>
          <ac:spMkLst>
            <pc:docMk/>
            <pc:sldMk cId="2798265645" sldId="288"/>
            <ac:spMk id="9" creationId="{266767F9-7545-13AF-B3C3-B54C2042D1C1}"/>
          </ac:spMkLst>
        </pc:spChg>
      </pc:sldChg>
      <pc:sldChg chg="modSp mod">
        <pc:chgData name="Deborah Shaw" userId="79bf7848-a030-4096-934a-3abbfde4984a" providerId="ADAL" clId="{E5DBE91B-CEFB-410B-95A0-C67A4E9331E8}" dt="2024-04-24T19:52:25.382" v="51" actId="122"/>
        <pc:sldMkLst>
          <pc:docMk/>
          <pc:sldMk cId="2094813527" sldId="290"/>
        </pc:sldMkLst>
        <pc:spChg chg="mod">
          <ac:chgData name="Deborah Shaw" userId="79bf7848-a030-4096-934a-3abbfde4984a" providerId="ADAL" clId="{E5DBE91B-CEFB-410B-95A0-C67A4E9331E8}" dt="2024-04-24T19:51:24.151" v="48" actId="1076"/>
          <ac:spMkLst>
            <pc:docMk/>
            <pc:sldMk cId="2094813527" sldId="290"/>
            <ac:spMk id="5" creationId="{8C8F59D7-2176-947A-1CDB-083409636249}"/>
          </ac:spMkLst>
        </pc:spChg>
        <pc:spChg chg="mod">
          <ac:chgData name="Deborah Shaw" userId="79bf7848-a030-4096-934a-3abbfde4984a" providerId="ADAL" clId="{E5DBE91B-CEFB-410B-95A0-C67A4E9331E8}" dt="2024-04-24T19:52:25.382" v="51" actId="122"/>
          <ac:spMkLst>
            <pc:docMk/>
            <pc:sldMk cId="2094813527" sldId="290"/>
            <ac:spMk id="6" creationId="{C2F3C23E-6208-8F02-5630-5737C9D6D5AE}"/>
          </ac:spMkLst>
        </pc:spChg>
        <pc:picChg chg="mod">
          <ac:chgData name="Deborah Shaw" userId="79bf7848-a030-4096-934a-3abbfde4984a" providerId="ADAL" clId="{E5DBE91B-CEFB-410B-95A0-C67A4E9331E8}" dt="2024-04-24T19:51:26.843" v="49" actId="1076"/>
          <ac:picMkLst>
            <pc:docMk/>
            <pc:sldMk cId="2094813527" sldId="290"/>
            <ac:picMk id="8" creationId="{FAD8FF41-FB82-4F58-2977-D82350BB6491}"/>
          </ac:picMkLst>
        </pc:picChg>
      </pc:sldChg>
      <pc:sldChg chg="modSp mod">
        <pc:chgData name="Deborah Shaw" userId="79bf7848-a030-4096-934a-3abbfde4984a" providerId="ADAL" clId="{E5DBE91B-CEFB-410B-95A0-C67A4E9331E8}" dt="2024-04-24T19:52:52.849" v="57" actId="1076"/>
        <pc:sldMkLst>
          <pc:docMk/>
          <pc:sldMk cId="3339271008" sldId="291"/>
        </pc:sldMkLst>
        <pc:spChg chg="mod">
          <ac:chgData name="Deborah Shaw" userId="79bf7848-a030-4096-934a-3abbfde4984a" providerId="ADAL" clId="{E5DBE91B-CEFB-410B-95A0-C67A4E9331E8}" dt="2024-04-24T19:52:45.327" v="55" actId="1076"/>
          <ac:spMkLst>
            <pc:docMk/>
            <pc:sldMk cId="3339271008" sldId="291"/>
            <ac:spMk id="3" creationId="{BADC65A8-83A8-CDED-1D06-AC2F373D978A}"/>
          </ac:spMkLst>
        </pc:spChg>
        <pc:spChg chg="mod">
          <ac:chgData name="Deborah Shaw" userId="79bf7848-a030-4096-934a-3abbfde4984a" providerId="ADAL" clId="{E5DBE91B-CEFB-410B-95A0-C67A4E9331E8}" dt="2024-04-24T19:52:52.849" v="57" actId="1076"/>
          <ac:spMkLst>
            <pc:docMk/>
            <pc:sldMk cId="3339271008" sldId="291"/>
            <ac:spMk id="7" creationId="{C6B380D9-9853-DE41-8211-DE1E25B8CAC0}"/>
          </ac:spMkLst>
        </pc:spChg>
        <pc:picChg chg="mod">
          <ac:chgData name="Deborah Shaw" userId="79bf7848-a030-4096-934a-3abbfde4984a" providerId="ADAL" clId="{E5DBE91B-CEFB-410B-95A0-C67A4E9331E8}" dt="2024-04-24T19:52:48.192" v="56" actId="1076"/>
          <ac:picMkLst>
            <pc:docMk/>
            <pc:sldMk cId="3339271008" sldId="291"/>
            <ac:picMk id="5" creationId="{AEF4920F-6B59-4E3D-01BB-94BD1E2E665A}"/>
          </ac:picMkLst>
        </pc:picChg>
      </pc:sldChg>
      <pc:sldChg chg="modSp mod">
        <pc:chgData name="Deborah Shaw" userId="79bf7848-a030-4096-934a-3abbfde4984a" providerId="ADAL" clId="{E5DBE91B-CEFB-410B-95A0-C67A4E9331E8}" dt="2024-04-24T19:36:03.737" v="39" actId="1076"/>
        <pc:sldMkLst>
          <pc:docMk/>
          <pc:sldMk cId="3036217733" sldId="305"/>
        </pc:sldMkLst>
        <pc:spChg chg="mod">
          <ac:chgData name="Deborah Shaw" userId="79bf7848-a030-4096-934a-3abbfde4984a" providerId="ADAL" clId="{E5DBE91B-CEFB-410B-95A0-C67A4E9331E8}" dt="2024-04-24T19:35:52.539" v="37" actId="122"/>
          <ac:spMkLst>
            <pc:docMk/>
            <pc:sldMk cId="3036217733" sldId="305"/>
            <ac:spMk id="2" creationId="{9D64DB0E-5290-E675-F672-5ADD23BC2C6A}"/>
          </ac:spMkLst>
        </pc:spChg>
        <pc:spChg chg="mod">
          <ac:chgData name="Deborah Shaw" userId="79bf7848-a030-4096-934a-3abbfde4984a" providerId="ADAL" clId="{E5DBE91B-CEFB-410B-95A0-C67A4E9331E8}" dt="2024-04-24T19:36:00.680" v="38" actId="1076"/>
          <ac:spMkLst>
            <pc:docMk/>
            <pc:sldMk cId="3036217733" sldId="305"/>
            <ac:spMk id="10" creationId="{69233AB2-BB48-BF41-89BE-4290FED93E22}"/>
          </ac:spMkLst>
        </pc:spChg>
        <pc:picChg chg="mod">
          <ac:chgData name="Deborah Shaw" userId="79bf7848-a030-4096-934a-3abbfde4984a" providerId="ADAL" clId="{E5DBE91B-CEFB-410B-95A0-C67A4E9331E8}" dt="2024-04-24T19:36:03.737" v="39" actId="1076"/>
          <ac:picMkLst>
            <pc:docMk/>
            <pc:sldMk cId="3036217733" sldId="305"/>
            <ac:picMk id="4" creationId="{B9948703-3C83-5B3A-59D4-EF8D66538FE1}"/>
          </ac:picMkLst>
        </pc:picChg>
      </pc:sldChg>
      <pc:sldChg chg="modSp mod">
        <pc:chgData name="Deborah Shaw" userId="79bf7848-a030-4096-934a-3abbfde4984a" providerId="ADAL" clId="{E5DBE91B-CEFB-410B-95A0-C67A4E9331E8}" dt="2024-04-24T19:10:02.494" v="9"/>
        <pc:sldMkLst>
          <pc:docMk/>
          <pc:sldMk cId="3629754069" sldId="307"/>
        </pc:sldMkLst>
        <pc:spChg chg="mod">
          <ac:chgData name="Deborah Shaw" userId="79bf7848-a030-4096-934a-3abbfde4984a" providerId="ADAL" clId="{E5DBE91B-CEFB-410B-95A0-C67A4E9331E8}" dt="2024-04-24T19:10:02.494" v="9"/>
          <ac:spMkLst>
            <pc:docMk/>
            <pc:sldMk cId="3629754069" sldId="307"/>
            <ac:spMk id="3" creationId="{117E80A5-0A88-072D-D373-1B79DB1B2DCA}"/>
          </ac:spMkLst>
        </pc:spChg>
        <pc:spChg chg="mod">
          <ac:chgData name="Deborah Shaw" userId="79bf7848-a030-4096-934a-3abbfde4984a" providerId="ADAL" clId="{E5DBE91B-CEFB-410B-95A0-C67A4E9331E8}" dt="2024-04-24T19:08:09.344" v="0" actId="14100"/>
          <ac:spMkLst>
            <pc:docMk/>
            <pc:sldMk cId="3629754069" sldId="307"/>
            <ac:spMk id="7" creationId="{6D1C5468-2E27-9AF9-E8A7-9D00C2F6695F}"/>
          </ac:spMkLst>
        </pc:spChg>
      </pc:sldChg>
    </pc:docChg>
  </pc:docChgLst>
  <pc:docChgLst>
    <pc:chgData name="Deborah Shaw" userId="S::deborah_shaw@wycliffeassociates.org::79bf7848-a030-4096-934a-3abbfde4984a" providerId="AD" clId="Web-{6012E28B-4026-9B5F-B4C5-D7A3E2F4298A}"/>
    <pc:docChg chg="modSld">
      <pc:chgData name="Deborah Shaw" userId="S::deborah_shaw@wycliffeassociates.org::79bf7848-a030-4096-934a-3abbfde4984a" providerId="AD" clId="Web-{6012E28B-4026-9B5F-B4C5-D7A3E2F4298A}" dt="2023-12-16T22:26:22.867" v="114" actId="20577"/>
      <pc:docMkLst>
        <pc:docMk/>
      </pc:docMkLst>
      <pc:sldChg chg="modSp">
        <pc:chgData name="Deborah Shaw" userId="S::deborah_shaw@wycliffeassociates.org::79bf7848-a030-4096-934a-3abbfde4984a" providerId="AD" clId="Web-{6012E28B-4026-9B5F-B4C5-D7A3E2F4298A}" dt="2023-12-16T22:25:38.507" v="95"/>
        <pc:sldMkLst>
          <pc:docMk/>
          <pc:sldMk cId="3933001166" sldId="281"/>
        </pc:sldMkLst>
        <pc:graphicFrameChg chg="mod modGraphic">
          <ac:chgData name="Deborah Shaw" userId="S::deborah_shaw@wycliffeassociates.org::79bf7848-a030-4096-934a-3abbfde4984a" providerId="AD" clId="Web-{6012E28B-4026-9B5F-B4C5-D7A3E2F4298A}" dt="2023-12-16T22:25:28.803" v="93"/>
          <ac:graphicFrameMkLst>
            <pc:docMk/>
            <pc:sldMk cId="3933001166" sldId="281"/>
            <ac:graphicFrameMk id="11" creationId="{BA254E08-C039-44D5-8964-211FE35D1BC5}"/>
          </ac:graphicFrameMkLst>
        </pc:graphicFrameChg>
        <pc:graphicFrameChg chg="mod modGraphic">
          <ac:chgData name="Deborah Shaw" userId="S::deborah_shaw@wycliffeassociates.org::79bf7848-a030-4096-934a-3abbfde4984a" providerId="AD" clId="Web-{6012E28B-4026-9B5F-B4C5-D7A3E2F4298A}" dt="2023-12-16T22:25:38.507" v="95"/>
          <ac:graphicFrameMkLst>
            <pc:docMk/>
            <pc:sldMk cId="3933001166" sldId="281"/>
            <ac:graphicFrameMk id="13" creationId="{18D2D8A5-871E-43E3-86BB-07C3A1983323}"/>
          </ac:graphicFrameMkLst>
        </pc:graphicFrameChg>
      </pc:sldChg>
      <pc:sldChg chg="modSp">
        <pc:chgData name="Deborah Shaw" userId="S::deborah_shaw@wycliffeassociates.org::79bf7848-a030-4096-934a-3abbfde4984a" providerId="AD" clId="Web-{6012E28B-4026-9B5F-B4C5-D7A3E2F4298A}" dt="2023-12-16T22:26:22.867" v="114" actId="20577"/>
        <pc:sldMkLst>
          <pc:docMk/>
          <pc:sldMk cId="2094813527" sldId="290"/>
        </pc:sldMkLst>
        <pc:spChg chg="mod">
          <ac:chgData name="Deborah Shaw" userId="S::deborah_shaw@wycliffeassociates.org::79bf7848-a030-4096-934a-3abbfde4984a" providerId="AD" clId="Web-{6012E28B-4026-9B5F-B4C5-D7A3E2F4298A}" dt="2023-12-16T22:26:22.867" v="114" actId="20577"/>
          <ac:spMkLst>
            <pc:docMk/>
            <pc:sldMk cId="2094813527" sldId="290"/>
            <ac:spMk id="5" creationId="{8C8F59D7-2176-947A-1CDB-083409636249}"/>
          </ac:spMkLst>
        </pc:spChg>
      </pc:sldChg>
    </pc:docChg>
  </pc:docChgLst>
  <pc:docChgLst>
    <pc:chgData name="Deborah Shaw" userId="S::deborah_shaw@wycliffeassociates.org::79bf7848-a030-4096-934a-3abbfde4984a" providerId="AD" clId="Web-{E89292DA-F3EC-67AD-74A1-CC407B917D3A}"/>
    <pc:docChg chg="delSld modSld">
      <pc:chgData name="Deborah Shaw" userId="S::deborah_shaw@wycliffeassociates.org::79bf7848-a030-4096-934a-3abbfde4984a" providerId="AD" clId="Web-{E89292DA-F3EC-67AD-74A1-CC407B917D3A}" dt="2023-12-26T17:06:50.474" v="12"/>
      <pc:docMkLst>
        <pc:docMk/>
      </pc:docMkLst>
      <pc:sldChg chg="addSp modSp">
        <pc:chgData name="Deborah Shaw" userId="S::deborah_shaw@wycliffeassociates.org::79bf7848-a030-4096-934a-3abbfde4984a" providerId="AD" clId="Web-{E89292DA-F3EC-67AD-74A1-CC407B917D3A}" dt="2023-12-26T17:06:37.880" v="11" actId="1076"/>
        <pc:sldMkLst>
          <pc:docMk/>
          <pc:sldMk cId="2798265645" sldId="288"/>
        </pc:sldMkLst>
        <pc:spChg chg="mod">
          <ac:chgData name="Deborah Shaw" userId="S::deborah_shaw@wycliffeassociates.org::79bf7848-a030-4096-934a-3abbfde4984a" providerId="AD" clId="Web-{E89292DA-F3EC-67AD-74A1-CC407B917D3A}" dt="2023-12-26T17:05:34.393" v="0" actId="1076"/>
          <ac:spMkLst>
            <pc:docMk/>
            <pc:sldMk cId="2798265645" sldId="288"/>
            <ac:spMk id="2" creationId="{35947A61-C6B3-046A-A2E1-40FE1A4858CD}"/>
          </ac:spMkLst>
        </pc:spChg>
        <pc:spChg chg="add mod">
          <ac:chgData name="Deborah Shaw" userId="S::deborah_shaw@wycliffeassociates.org::79bf7848-a030-4096-934a-3abbfde4984a" providerId="AD" clId="Web-{E89292DA-F3EC-67AD-74A1-CC407B917D3A}" dt="2023-12-26T17:06:37.880" v="11" actId="1076"/>
          <ac:spMkLst>
            <pc:docMk/>
            <pc:sldMk cId="2798265645" sldId="288"/>
            <ac:spMk id="3" creationId="{AA2FE266-8C99-D830-A0F8-B42645855ED4}"/>
          </ac:spMkLst>
        </pc:spChg>
        <pc:spChg chg="add">
          <ac:chgData name="Deborah Shaw" userId="S::deborah_shaw@wycliffeassociates.org::79bf7848-a030-4096-934a-3abbfde4984a" providerId="AD" clId="Web-{E89292DA-F3EC-67AD-74A1-CC407B917D3A}" dt="2023-12-26T17:06:32.177" v="10"/>
          <ac:spMkLst>
            <pc:docMk/>
            <pc:sldMk cId="2798265645" sldId="288"/>
            <ac:spMk id="4" creationId="{50026587-4257-38FC-4BE9-208390FB7203}"/>
          </ac:spMkLst>
        </pc:spChg>
        <pc:spChg chg="add">
          <ac:chgData name="Deborah Shaw" userId="S::deborah_shaw@wycliffeassociates.org::79bf7848-a030-4096-934a-3abbfde4984a" providerId="AD" clId="Web-{E89292DA-F3EC-67AD-74A1-CC407B917D3A}" dt="2023-12-26T17:06:32.177" v="10"/>
          <ac:spMkLst>
            <pc:docMk/>
            <pc:sldMk cId="2798265645" sldId="288"/>
            <ac:spMk id="5" creationId="{54838B8D-F6B6-B74D-A6E1-6A1842F51076}"/>
          </ac:spMkLst>
        </pc:spChg>
        <pc:spChg chg="add">
          <ac:chgData name="Deborah Shaw" userId="S::deborah_shaw@wycliffeassociates.org::79bf7848-a030-4096-934a-3abbfde4984a" providerId="AD" clId="Web-{E89292DA-F3EC-67AD-74A1-CC407B917D3A}" dt="2023-12-26T17:06:32.177" v="10"/>
          <ac:spMkLst>
            <pc:docMk/>
            <pc:sldMk cId="2798265645" sldId="288"/>
            <ac:spMk id="6" creationId="{6367B78E-EA1C-2487-9C80-195A6EDB6599}"/>
          </ac:spMkLst>
        </pc:spChg>
        <pc:spChg chg="mod">
          <ac:chgData name="Deborah Shaw" userId="S::deborah_shaw@wycliffeassociates.org::79bf7848-a030-4096-934a-3abbfde4984a" providerId="AD" clId="Web-{E89292DA-F3EC-67AD-74A1-CC407B917D3A}" dt="2023-12-26T17:05:34.409" v="1" actId="1076"/>
          <ac:spMkLst>
            <pc:docMk/>
            <pc:sldMk cId="2798265645" sldId="288"/>
            <ac:spMk id="8" creationId="{7F197011-F29D-C072-7B52-6B9F2A59A334}"/>
          </ac:spMkLst>
        </pc:spChg>
        <pc:spChg chg="mod">
          <ac:chgData name="Deborah Shaw" userId="S::deborah_shaw@wycliffeassociates.org::79bf7848-a030-4096-934a-3abbfde4984a" providerId="AD" clId="Web-{E89292DA-F3EC-67AD-74A1-CC407B917D3A}" dt="2023-12-26T17:05:34.409" v="2" actId="1076"/>
          <ac:spMkLst>
            <pc:docMk/>
            <pc:sldMk cId="2798265645" sldId="288"/>
            <ac:spMk id="9" creationId="{266767F9-7545-13AF-B3C3-B54C2042D1C1}"/>
          </ac:spMkLst>
        </pc:spChg>
        <pc:picChg chg="mod">
          <ac:chgData name="Deborah Shaw" userId="S::deborah_shaw@wycliffeassociates.org::79bf7848-a030-4096-934a-3abbfde4984a" providerId="AD" clId="Web-{E89292DA-F3EC-67AD-74A1-CC407B917D3A}" dt="2023-12-26T17:05:40.940" v="4" actId="1076"/>
          <ac:picMkLst>
            <pc:docMk/>
            <pc:sldMk cId="2798265645" sldId="288"/>
            <ac:picMk id="7" creationId="{CEBA683A-36F7-D782-F34C-66DA3259129A}"/>
          </ac:picMkLst>
        </pc:picChg>
      </pc:sldChg>
      <pc:sldChg chg="delSp del">
        <pc:chgData name="Deborah Shaw" userId="S::deborah_shaw@wycliffeassociates.org::79bf7848-a030-4096-934a-3abbfde4984a" providerId="AD" clId="Web-{E89292DA-F3EC-67AD-74A1-CC407B917D3A}" dt="2023-12-26T17:06:50.474" v="12"/>
        <pc:sldMkLst>
          <pc:docMk/>
          <pc:sldMk cId="3552163403" sldId="306"/>
        </pc:sldMkLst>
        <pc:spChg chg="del">
          <ac:chgData name="Deborah Shaw" userId="S::deborah_shaw@wycliffeassociates.org::79bf7848-a030-4096-934a-3abbfde4984a" providerId="AD" clId="Web-{E89292DA-F3EC-67AD-74A1-CC407B917D3A}" dt="2023-12-26T17:06:29.051" v="9"/>
          <ac:spMkLst>
            <pc:docMk/>
            <pc:sldMk cId="3552163403" sldId="306"/>
            <ac:spMk id="4" creationId="{DB0F55AB-347D-F8D3-D6BA-229F97B501FE}"/>
          </ac:spMkLst>
        </pc:spChg>
        <pc:spChg chg="del">
          <ac:chgData name="Deborah Shaw" userId="S::deborah_shaw@wycliffeassociates.org::79bf7848-a030-4096-934a-3abbfde4984a" providerId="AD" clId="Web-{E89292DA-F3EC-67AD-74A1-CC407B917D3A}" dt="2023-12-26T17:06:29.051" v="8"/>
          <ac:spMkLst>
            <pc:docMk/>
            <pc:sldMk cId="3552163403" sldId="306"/>
            <ac:spMk id="5" creationId="{871DE74B-F9BB-152A-F093-72BBA96FC950}"/>
          </ac:spMkLst>
        </pc:spChg>
        <pc:spChg chg="del">
          <ac:chgData name="Deborah Shaw" userId="S::deborah_shaw@wycliffeassociates.org::79bf7848-a030-4096-934a-3abbfde4984a" providerId="AD" clId="Web-{E89292DA-F3EC-67AD-74A1-CC407B917D3A}" dt="2023-12-26T17:06:29.051" v="7"/>
          <ac:spMkLst>
            <pc:docMk/>
            <pc:sldMk cId="3552163403" sldId="306"/>
            <ac:spMk id="6" creationId="{68300F6A-0493-C3BA-575B-A1C5FD89E36D}"/>
          </ac:spMkLst>
        </pc:spChg>
        <pc:spChg chg="del">
          <ac:chgData name="Deborah Shaw" userId="S::deborah_shaw@wycliffeassociates.org::79bf7848-a030-4096-934a-3abbfde4984a" providerId="AD" clId="Web-{E89292DA-F3EC-67AD-74A1-CC407B917D3A}" dt="2023-12-26T17:06:20.020" v="5"/>
          <ac:spMkLst>
            <pc:docMk/>
            <pc:sldMk cId="3552163403" sldId="306"/>
            <ac:spMk id="8" creationId="{BAA73E4E-B852-4B00-A0C5-A57E53DC6159}"/>
          </ac:spMkLst>
        </pc:spChg>
      </pc:sldChg>
    </pc:docChg>
  </pc:docChgLst>
  <pc:docChgLst>
    <pc:chgData name="Deborah Shaw" userId="79bf7848-a030-4096-934a-3abbfde4984a" providerId="ADAL" clId="{6F2EE072-1C18-4267-AE60-77E5C4CF19B0}"/>
    <pc:docChg chg="modSld sldOrd">
      <pc:chgData name="Deborah Shaw" userId="79bf7848-a030-4096-934a-3abbfde4984a" providerId="ADAL" clId="{6F2EE072-1C18-4267-AE60-77E5C4CF19B0}" dt="2023-10-26T00:56:31.351" v="30" actId="1076"/>
      <pc:docMkLst>
        <pc:docMk/>
      </pc:docMkLst>
      <pc:sldChg chg="ord">
        <pc:chgData name="Deborah Shaw" userId="79bf7848-a030-4096-934a-3abbfde4984a" providerId="ADAL" clId="{6F2EE072-1C18-4267-AE60-77E5C4CF19B0}" dt="2023-10-26T00:22:49.171" v="1"/>
        <pc:sldMkLst>
          <pc:docMk/>
          <pc:sldMk cId="2798265645" sldId="288"/>
        </pc:sldMkLst>
      </pc:sldChg>
      <pc:sldChg chg="modSp mod">
        <pc:chgData name="Deborah Shaw" userId="79bf7848-a030-4096-934a-3abbfde4984a" providerId="ADAL" clId="{6F2EE072-1C18-4267-AE60-77E5C4CF19B0}" dt="2023-10-26T00:56:31.351" v="30" actId="1076"/>
        <pc:sldMkLst>
          <pc:docMk/>
          <pc:sldMk cId="3552163403" sldId="306"/>
        </pc:sldMkLst>
        <pc:spChg chg="mod">
          <ac:chgData name="Deborah Shaw" userId="79bf7848-a030-4096-934a-3abbfde4984a" providerId="ADAL" clId="{6F2EE072-1C18-4267-AE60-77E5C4CF19B0}" dt="2023-10-26T00:56:31.351" v="30" actId="1076"/>
          <ac:spMkLst>
            <pc:docMk/>
            <pc:sldMk cId="3552163403" sldId="306"/>
            <ac:spMk id="8" creationId="{BAA73E4E-B852-4B00-A0C5-A57E53DC6159}"/>
          </ac:spMkLst>
        </pc:spChg>
      </pc:sldChg>
    </pc:docChg>
  </pc:docChgLst>
  <pc:docChgLst>
    <pc:chgData name="Deborah Shaw" userId="S::deborah_shaw@wycliffeassociates.org::79bf7848-a030-4096-934a-3abbfde4984a" providerId="AD" clId="Web-{56028E6E-9262-7B19-1C37-73BD55D8F154}"/>
    <pc:docChg chg="addSld sldOrd">
      <pc:chgData name="Deborah Shaw" userId="S::deborah_shaw@wycliffeassociates.org::79bf7848-a030-4096-934a-3abbfde4984a" providerId="AD" clId="Web-{56028E6E-9262-7B19-1C37-73BD55D8F154}" dt="2023-12-17T22:15:52.373" v="1"/>
      <pc:docMkLst>
        <pc:docMk/>
      </pc:docMkLst>
      <pc:sldChg chg="add ord">
        <pc:chgData name="Deborah Shaw" userId="S::deborah_shaw@wycliffeassociates.org::79bf7848-a030-4096-934a-3abbfde4984a" providerId="AD" clId="Web-{56028E6E-9262-7B19-1C37-73BD55D8F154}" dt="2023-12-17T22:15:52.373" v="1"/>
        <pc:sldMkLst>
          <pc:docMk/>
          <pc:sldMk cId="3829610916" sldId="295"/>
        </pc:sldMkLst>
      </pc:sldChg>
    </pc:docChg>
  </pc:docChgLst>
  <pc:docChgLst>
    <pc:chgData name="Deborah Shaw" userId="79bf7848-a030-4096-934a-3abbfde4984a" providerId="ADAL" clId="{B25CBCA6-50E4-4695-9FA5-8BB1D94F10AB}"/>
    <pc:docChg chg="undo custSel addSld delSld modSld">
      <pc:chgData name="Deborah Shaw" userId="79bf7848-a030-4096-934a-3abbfde4984a" providerId="ADAL" clId="{B25CBCA6-50E4-4695-9FA5-8BB1D94F10AB}" dt="2023-08-29T15:31:33.470" v="207" actId="2696"/>
      <pc:docMkLst>
        <pc:docMk/>
      </pc:docMkLst>
      <pc:sldChg chg="del">
        <pc:chgData name="Deborah Shaw" userId="79bf7848-a030-4096-934a-3abbfde4984a" providerId="ADAL" clId="{B25CBCA6-50E4-4695-9FA5-8BB1D94F10AB}" dt="2023-08-29T15:31:33.470" v="207" actId="2696"/>
        <pc:sldMkLst>
          <pc:docMk/>
          <pc:sldMk cId="3072800876" sldId="280"/>
        </pc:sldMkLst>
      </pc:sldChg>
      <pc:sldChg chg="modSp">
        <pc:chgData name="Deborah Shaw" userId="79bf7848-a030-4096-934a-3abbfde4984a" providerId="ADAL" clId="{B25CBCA6-50E4-4695-9FA5-8BB1D94F10AB}" dt="2023-08-29T15:31:17.198" v="206" actId="20577"/>
        <pc:sldMkLst>
          <pc:docMk/>
          <pc:sldMk cId="2767629582" sldId="285"/>
        </pc:sldMkLst>
        <pc:spChg chg="mod">
          <ac:chgData name="Deborah Shaw" userId="79bf7848-a030-4096-934a-3abbfde4984a" providerId="ADAL" clId="{B25CBCA6-50E4-4695-9FA5-8BB1D94F10AB}" dt="2023-08-29T15:31:17.198" v="206" actId="20577"/>
          <ac:spMkLst>
            <pc:docMk/>
            <pc:sldMk cId="2767629582" sldId="285"/>
            <ac:spMk id="3" creationId="{ED49765C-9A44-4D95-885E-2F4D59660A35}"/>
          </ac:spMkLst>
        </pc:spChg>
      </pc:sldChg>
      <pc:sldChg chg="addSp delSp modSp new mod">
        <pc:chgData name="Deborah Shaw" userId="79bf7848-a030-4096-934a-3abbfde4984a" providerId="ADAL" clId="{B25CBCA6-50E4-4695-9FA5-8BB1D94F10AB}" dt="2023-08-29T15:26:31.087" v="201" actId="1076"/>
        <pc:sldMkLst>
          <pc:docMk/>
          <pc:sldMk cId="3552163403" sldId="306"/>
        </pc:sldMkLst>
        <pc:spChg chg="mod">
          <ac:chgData name="Deborah Shaw" userId="79bf7848-a030-4096-934a-3abbfde4984a" providerId="ADAL" clId="{B25CBCA6-50E4-4695-9FA5-8BB1D94F10AB}" dt="2023-08-29T00:56:15.561" v="27" actId="20577"/>
          <ac:spMkLst>
            <pc:docMk/>
            <pc:sldMk cId="3552163403" sldId="306"/>
            <ac:spMk id="2" creationId="{049A64AE-8EE5-7668-9990-A34E95211A52}"/>
          </ac:spMkLst>
        </pc:spChg>
        <pc:spChg chg="del">
          <ac:chgData name="Deborah Shaw" userId="79bf7848-a030-4096-934a-3abbfde4984a" providerId="ADAL" clId="{B25CBCA6-50E4-4695-9FA5-8BB1D94F10AB}" dt="2023-08-29T01:00:59.473" v="35" actId="21"/>
          <ac:spMkLst>
            <pc:docMk/>
            <pc:sldMk cId="3552163403" sldId="306"/>
            <ac:spMk id="3" creationId="{1C2C20C4-1B36-DEBE-9390-5939898D466E}"/>
          </ac:spMkLst>
        </pc:spChg>
        <pc:spChg chg="add mod">
          <ac:chgData name="Deborah Shaw" userId="79bf7848-a030-4096-934a-3abbfde4984a" providerId="ADAL" clId="{B25CBCA6-50E4-4695-9FA5-8BB1D94F10AB}" dt="2023-08-29T01:08:50.442" v="199" actId="1076"/>
          <ac:spMkLst>
            <pc:docMk/>
            <pc:sldMk cId="3552163403" sldId="306"/>
            <ac:spMk id="4" creationId="{DB0F55AB-347D-F8D3-D6BA-229F97B501FE}"/>
          </ac:spMkLst>
        </pc:spChg>
        <pc:spChg chg="add mod">
          <ac:chgData name="Deborah Shaw" userId="79bf7848-a030-4096-934a-3abbfde4984a" providerId="ADAL" clId="{B25CBCA6-50E4-4695-9FA5-8BB1D94F10AB}" dt="2023-08-29T01:08:25.825" v="196" actId="1076"/>
          <ac:spMkLst>
            <pc:docMk/>
            <pc:sldMk cId="3552163403" sldId="306"/>
            <ac:spMk id="5" creationId="{871DE74B-F9BB-152A-F093-72BBA96FC950}"/>
          </ac:spMkLst>
        </pc:spChg>
        <pc:spChg chg="add mod">
          <ac:chgData name="Deborah Shaw" userId="79bf7848-a030-4096-934a-3abbfde4984a" providerId="ADAL" clId="{B25CBCA6-50E4-4695-9FA5-8BB1D94F10AB}" dt="2023-08-29T01:08:34.219" v="197" actId="1076"/>
          <ac:spMkLst>
            <pc:docMk/>
            <pc:sldMk cId="3552163403" sldId="306"/>
            <ac:spMk id="6" creationId="{68300F6A-0493-C3BA-575B-A1C5FD89E36D}"/>
          </ac:spMkLst>
        </pc:spChg>
        <pc:spChg chg="add del mod">
          <ac:chgData name="Deborah Shaw" userId="79bf7848-a030-4096-934a-3abbfde4984a" providerId="ADAL" clId="{B25CBCA6-50E4-4695-9FA5-8BB1D94F10AB}" dt="2023-08-29T01:08:07.297" v="194" actId="21"/>
          <ac:spMkLst>
            <pc:docMk/>
            <pc:sldMk cId="3552163403" sldId="306"/>
            <ac:spMk id="7" creationId="{E20A6CC9-E52A-7C3A-5312-1F15FCEC110E}"/>
          </ac:spMkLst>
        </pc:spChg>
        <pc:spChg chg="add mod">
          <ac:chgData name="Deborah Shaw" userId="79bf7848-a030-4096-934a-3abbfde4984a" providerId="ADAL" clId="{B25CBCA6-50E4-4695-9FA5-8BB1D94F10AB}" dt="2023-08-29T15:26:31.087" v="201" actId="1076"/>
          <ac:spMkLst>
            <pc:docMk/>
            <pc:sldMk cId="3552163403" sldId="306"/>
            <ac:spMk id="8" creationId="{BAA73E4E-B852-4B00-A0C5-A57E53DC6159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9" creationId="{1B3CAD7A-A600-DA5B-2CEE-7EA77E3F6CFE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0" creationId="{03B3A1E3-2118-BA24-C6D7-836EFA1421D3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1" creationId="{27C6BAE0-95C3-93A6-E3E7-2AB658960B80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2" creationId="{F7004954-F44D-76D3-8867-845B2D5739D9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3" creationId="{2127FAFE-8D6A-5CED-9EFF-119FE432A8A3}"/>
          </ac:spMkLst>
        </pc:spChg>
        <pc:spChg chg="add del mod">
          <ac:chgData name="Deborah Shaw" userId="79bf7848-a030-4096-934a-3abbfde4984a" providerId="ADAL" clId="{B25CBCA6-50E4-4695-9FA5-8BB1D94F10AB}" dt="2023-08-29T01:07:20.196" v="180" actId="21"/>
          <ac:spMkLst>
            <pc:docMk/>
            <pc:sldMk cId="3552163403" sldId="306"/>
            <ac:spMk id="14" creationId="{BD3BC285-38F9-7976-D965-C4BEF68E4F28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5" creationId="{30D3157A-AE11-469D-04AD-EC63240586F8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6" creationId="{C605A73F-296A-1638-8E10-BD84513C9689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7" creationId="{BC1400E2-926C-471D-A087-763B58CF0CA8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8" creationId="{326234DE-E469-CA39-ED15-4D6DA94100DF}"/>
          </ac:spMkLst>
        </pc:spChg>
        <pc:spChg chg="add del mod">
          <ac:chgData name="Deborah Shaw" userId="79bf7848-a030-4096-934a-3abbfde4984a" providerId="ADAL" clId="{B25CBCA6-50E4-4695-9FA5-8BB1D94F10AB}" dt="2023-08-29T01:07:52.495" v="193" actId="21"/>
          <ac:spMkLst>
            <pc:docMk/>
            <pc:sldMk cId="3552163403" sldId="306"/>
            <ac:spMk id="19" creationId="{B4150AAE-CBB7-63B0-9200-88BC4852810D}"/>
          </ac:spMkLst>
        </pc:spChg>
        <pc:spChg chg="add del mod">
          <ac:chgData name="Deborah Shaw" userId="79bf7848-a030-4096-934a-3abbfde4984a" providerId="ADAL" clId="{B25CBCA6-50E4-4695-9FA5-8BB1D94F10AB}" dt="2023-08-29T01:07:12.494" v="179"/>
          <ac:spMkLst>
            <pc:docMk/>
            <pc:sldMk cId="3552163403" sldId="306"/>
            <ac:spMk id="20" creationId="{B031E744-7B86-0F72-0030-DE7C3437065E}"/>
          </ac:spMkLst>
        </pc:spChg>
        <pc:spChg chg="add del mod">
          <ac:chgData name="Deborah Shaw" userId="79bf7848-a030-4096-934a-3abbfde4984a" providerId="ADAL" clId="{B25CBCA6-50E4-4695-9FA5-8BB1D94F10AB}" dt="2023-08-29T01:07:12.321" v="178"/>
          <ac:spMkLst>
            <pc:docMk/>
            <pc:sldMk cId="3552163403" sldId="306"/>
            <ac:spMk id="21" creationId="{5AE568F3-B58E-C9F0-0E44-6B974590233C}"/>
          </ac:spMkLst>
        </pc:spChg>
        <pc:spChg chg="add del mod">
          <ac:chgData name="Deborah Shaw" userId="79bf7848-a030-4096-934a-3abbfde4984a" providerId="ADAL" clId="{B25CBCA6-50E4-4695-9FA5-8BB1D94F10AB}" dt="2023-08-29T01:07:12.131" v="177"/>
          <ac:spMkLst>
            <pc:docMk/>
            <pc:sldMk cId="3552163403" sldId="306"/>
            <ac:spMk id="22" creationId="{70623421-5C9F-5F94-01CF-A25B691EFF60}"/>
          </ac:spMkLst>
        </pc:spChg>
        <pc:spChg chg="add del mod">
          <ac:chgData name="Deborah Shaw" userId="79bf7848-a030-4096-934a-3abbfde4984a" providerId="ADAL" clId="{B25CBCA6-50E4-4695-9FA5-8BB1D94F10AB}" dt="2023-08-29T01:07:11.963" v="176"/>
          <ac:spMkLst>
            <pc:docMk/>
            <pc:sldMk cId="3552163403" sldId="306"/>
            <ac:spMk id="23" creationId="{5216BB89-E4E3-E850-B875-A52E94831762}"/>
          </ac:spMkLst>
        </pc:spChg>
        <pc:spChg chg="add del mod">
          <ac:chgData name="Deborah Shaw" userId="79bf7848-a030-4096-934a-3abbfde4984a" providerId="ADAL" clId="{B25CBCA6-50E4-4695-9FA5-8BB1D94F10AB}" dt="2023-08-29T01:07:11.768" v="175"/>
          <ac:spMkLst>
            <pc:docMk/>
            <pc:sldMk cId="3552163403" sldId="306"/>
            <ac:spMk id="24" creationId="{8D65AF17-6FD2-6E74-71A4-ABEB3C8B01D8}"/>
          </ac:spMkLst>
        </pc:spChg>
        <pc:spChg chg="add del mod">
          <ac:chgData name="Deborah Shaw" userId="79bf7848-a030-4096-934a-3abbfde4984a" providerId="ADAL" clId="{B25CBCA6-50E4-4695-9FA5-8BB1D94F10AB}" dt="2023-08-29T01:07:10.587" v="168"/>
          <ac:spMkLst>
            <pc:docMk/>
            <pc:sldMk cId="3552163403" sldId="306"/>
            <ac:spMk id="25" creationId="{00299F0A-CA31-C405-8499-402A5671655A}"/>
          </ac:spMkLst>
        </pc:spChg>
        <pc:spChg chg="add del mod">
          <ac:chgData name="Deborah Shaw" userId="79bf7848-a030-4096-934a-3abbfde4984a" providerId="ADAL" clId="{B25CBCA6-50E4-4695-9FA5-8BB1D94F10AB}" dt="2023-08-29T01:07:10.413" v="167"/>
          <ac:spMkLst>
            <pc:docMk/>
            <pc:sldMk cId="3552163403" sldId="306"/>
            <ac:spMk id="26" creationId="{D28557B6-9C0C-E564-F9E7-83B9FBCEEC43}"/>
          </ac:spMkLst>
        </pc:spChg>
        <pc:spChg chg="add del mod">
          <ac:chgData name="Deborah Shaw" userId="79bf7848-a030-4096-934a-3abbfde4984a" providerId="ADAL" clId="{B25CBCA6-50E4-4695-9FA5-8BB1D94F10AB}" dt="2023-08-29T01:07:10.241" v="166"/>
          <ac:spMkLst>
            <pc:docMk/>
            <pc:sldMk cId="3552163403" sldId="306"/>
            <ac:spMk id="27" creationId="{3EE6E363-132E-866C-9EA1-5C6575C86B6C}"/>
          </ac:spMkLst>
        </pc:spChg>
        <pc:spChg chg="add del mod">
          <ac:chgData name="Deborah Shaw" userId="79bf7848-a030-4096-934a-3abbfde4984a" providerId="ADAL" clId="{B25CBCA6-50E4-4695-9FA5-8BB1D94F10AB}" dt="2023-08-29T01:07:10.067" v="165"/>
          <ac:spMkLst>
            <pc:docMk/>
            <pc:sldMk cId="3552163403" sldId="306"/>
            <ac:spMk id="28" creationId="{4C06E2E5-BAC5-E558-5A86-06118BFBFFBD}"/>
          </ac:spMkLst>
        </pc:spChg>
        <pc:spChg chg="add del mod">
          <ac:chgData name="Deborah Shaw" userId="79bf7848-a030-4096-934a-3abbfde4984a" providerId="ADAL" clId="{B25CBCA6-50E4-4695-9FA5-8BB1D94F10AB}" dt="2023-08-29T01:07:09.909" v="164"/>
          <ac:spMkLst>
            <pc:docMk/>
            <pc:sldMk cId="3552163403" sldId="306"/>
            <ac:spMk id="29" creationId="{507C1665-8284-D404-E9D1-68F49A316304}"/>
          </ac:spMkLst>
        </pc:spChg>
        <pc:spChg chg="add del mod">
          <ac:chgData name="Deborah Shaw" userId="79bf7848-a030-4096-934a-3abbfde4984a" providerId="ADAL" clId="{B25CBCA6-50E4-4695-9FA5-8BB1D94F10AB}" dt="2023-08-29T01:07:09.753" v="163"/>
          <ac:spMkLst>
            <pc:docMk/>
            <pc:sldMk cId="3552163403" sldId="306"/>
            <ac:spMk id="30" creationId="{8247F02D-C0A5-958C-BD71-C62538CE37C2}"/>
          </ac:spMkLst>
        </pc:spChg>
        <pc:spChg chg="add del mod">
          <ac:chgData name="Deborah Shaw" userId="79bf7848-a030-4096-934a-3abbfde4984a" providerId="ADAL" clId="{B25CBCA6-50E4-4695-9FA5-8BB1D94F10AB}" dt="2023-08-29T01:07:09.579" v="162"/>
          <ac:spMkLst>
            <pc:docMk/>
            <pc:sldMk cId="3552163403" sldId="306"/>
            <ac:spMk id="31" creationId="{582719AE-5943-FE53-8ADC-4761035516DD}"/>
          </ac:spMkLst>
        </pc:spChg>
      </pc:sldChg>
    </pc:docChg>
  </pc:docChgLst>
  <pc:docChgLst>
    <pc:chgData name="Deborah Shaw" userId="S::deborah_shaw@wycliffeassociates.org::79bf7848-a030-4096-934a-3abbfde4984a" providerId="AD" clId="Web-{2C532F14-9476-30B3-BC2F-E67263601D92}"/>
    <pc:docChg chg="addSld modSld addMainMaster">
      <pc:chgData name="Deborah Shaw" userId="S::deborah_shaw@wycliffeassociates.org::79bf7848-a030-4096-934a-3abbfde4984a" providerId="AD" clId="Web-{2C532F14-9476-30B3-BC2F-E67263601D92}" dt="2023-12-19T05:00:12.364" v="31"/>
      <pc:docMkLst>
        <pc:docMk/>
      </pc:docMkLst>
      <pc:sldChg chg="delAnim">
        <pc:chgData name="Deborah Shaw" userId="S::deborah_shaw@wycliffeassociates.org::79bf7848-a030-4096-934a-3abbfde4984a" providerId="AD" clId="Web-{2C532F14-9476-30B3-BC2F-E67263601D92}" dt="2023-12-19T04:59:11.784" v="7"/>
        <pc:sldMkLst>
          <pc:docMk/>
          <pc:sldMk cId="3933001166" sldId="281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56.051" v="30"/>
        <pc:sldMkLst>
          <pc:docMk/>
          <pc:sldMk cId="2767629582" sldId="285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25.159" v="15"/>
        <pc:sldMkLst>
          <pc:docMk/>
          <pc:sldMk cId="2259598713" sldId="286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01.378" v="1"/>
        <pc:sldMkLst>
          <pc:docMk/>
          <pc:sldMk cId="2798265645" sldId="288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31.456" v="20"/>
        <pc:sldMkLst>
          <pc:docMk/>
          <pc:sldMk cId="2094813527" sldId="290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42.441" v="24"/>
        <pc:sldMkLst>
          <pc:docMk/>
          <pc:sldMk cId="3339271008" sldId="291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16.737" v="10"/>
        <pc:sldMkLst>
          <pc:docMk/>
          <pc:sldMk cId="3036217733" sldId="305"/>
        </pc:sldMkLst>
      </pc:sldChg>
      <pc:sldChg chg="add">
        <pc:chgData name="Deborah Shaw" userId="S::deborah_shaw@wycliffeassociates.org::79bf7848-a030-4096-934a-3abbfde4984a" providerId="AD" clId="Web-{2C532F14-9476-30B3-BC2F-E67263601D92}" dt="2023-12-19T05:00:12.364" v="31"/>
        <pc:sldMkLst>
          <pc:docMk/>
          <pc:sldMk cId="3629754069" sldId="307"/>
        </pc:sldMkLst>
      </pc:sldChg>
      <pc:sldMasterChg chg="add addSldLayout">
        <pc:chgData name="Deborah Shaw" userId="S::deborah_shaw@wycliffeassociates.org::79bf7848-a030-4096-934a-3abbfde4984a" providerId="AD" clId="Web-{2C532F14-9476-30B3-BC2F-E67263601D92}" dt="2023-12-19T05:00:12.364" v="31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2C532F14-9476-30B3-BC2F-E67263601D92}" dt="2023-12-19T05:00:12.364" v="31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0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3" b="1370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 fontScale="92500" lnSpcReduction="2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Alors ceux qui craignaient l’Éternel se parlèrent entre eux, et l’Éternel les écouta et les exauça ; C’est ainsi qu’un livre de souvenir a été écrit devant lui pour ceux qui craignent l’Éternel et qui méditent son nom (Mal. 3 :16). 
Comment invoqueront-ils donc Celui en qui ils n’ont pas cru ? Et comment croiront-ils en Celui dont ils n’ont pas entendu parler ? Et comment entendront-ils s’ils n’ont pas de prédicateur ? Et comment prêcheront-ils, s’ils ne sont pas envoyés ? Comme c’est écrit... (Romains 10 :14-15a).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lang="en-US" sz="19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269823" y="4206748"/>
            <a:ext cx="2802847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Traduction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orale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et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écrite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3D425-4132-766B-11C5-FCB7CCAC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Genesis 11:1–9 </a:t>
            </a:r>
          </a:p>
        </p:txBody>
      </p:sp>
      <p:pic>
        <p:nvPicPr>
          <p:cNvPr id="35" name="Picture 34" descr="Close-up of a pyramid">
            <a:extLst>
              <a:ext uri="{FF2B5EF4-FFF2-40B4-BE49-F238E27FC236}">
                <a16:creationId xmlns:a16="http://schemas.microsoft.com/office/drawing/2014/main" id="{DC9A95C0-F67D-8F5B-17AC-FBC2EEFC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9" t="38333" r="23788" b="989"/>
          <a:stretch/>
        </p:blipFill>
        <p:spPr>
          <a:xfrm>
            <a:off x="-1119429" y="-345988"/>
            <a:ext cx="11380572" cy="72039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187975-498A-DF85-ACCB-697B45860361}"/>
              </a:ext>
            </a:extLst>
          </p:cNvPr>
          <p:cNvSpPr txBox="1"/>
          <p:nvPr/>
        </p:nvSpPr>
        <p:spPr>
          <a:xfrm>
            <a:off x="309693" y="0"/>
            <a:ext cx="4656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/>
              <a:t>Genèse 11 :1-9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5734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7A61-C6B3-046A-A2E1-40FE1A48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9111"/>
            <a:ext cx="7886700" cy="673743"/>
          </a:xfrm>
        </p:spPr>
        <p:txBody>
          <a:bodyPr/>
          <a:lstStyle/>
          <a:p>
            <a:r>
              <a:rPr lang="fr-FR"/>
              <a:t>Plus de 3000 groupes linguistiques</a:t>
            </a:r>
            <a:endParaRPr lang="en-US" dirty="0"/>
          </a:p>
        </p:txBody>
      </p:sp>
      <p:pic>
        <p:nvPicPr>
          <p:cNvPr id="7" name="Picture 6" descr="A picture containing person, people, group, crowd&#10;&#10;Description automatically generated">
            <a:extLst>
              <a:ext uri="{FF2B5EF4-FFF2-40B4-BE49-F238E27FC236}">
                <a16:creationId xmlns:a16="http://schemas.microsoft.com/office/drawing/2014/main" id="{CEBA683A-36F7-D782-F34C-66DA32591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15" y="2041141"/>
            <a:ext cx="5151280" cy="2030385"/>
          </a:xfrm>
          <a:prstGeom prst="roundRect">
            <a:avLst/>
          </a:prstGeom>
          <a:ln w="57150">
            <a:solidFill>
              <a:srgbClr val="83A83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7011-F29D-C072-7B52-6B9F2A59A334}"/>
              </a:ext>
            </a:extLst>
          </p:cNvPr>
          <p:cNvSpPr txBox="1"/>
          <p:nvPr/>
        </p:nvSpPr>
        <p:spPr>
          <a:xfrm>
            <a:off x="3157149" y="944198"/>
            <a:ext cx="2829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Ne pas </a:t>
            </a:r>
            <a:r>
              <a:rPr lang="en-US" sz="2800" b="1" dirty="0" err="1">
                <a:solidFill>
                  <a:schemeClr val="accent1"/>
                </a:solidFill>
              </a:rPr>
              <a:t>utiliser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767F9-7545-13AF-B3C3-B54C2042D1C1}"/>
              </a:ext>
            </a:extLst>
          </p:cNvPr>
          <p:cNvSpPr txBox="1"/>
          <p:nvPr/>
        </p:nvSpPr>
        <p:spPr>
          <a:xfrm>
            <a:off x="2096425" y="1387968"/>
            <a:ext cx="495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un formulaire écrit complet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AA2FE266-8C99-D830-A0F8-B42645855ED4}"/>
              </a:ext>
            </a:extLst>
          </p:cNvPr>
          <p:cNvSpPr txBox="1"/>
          <p:nvPr/>
        </p:nvSpPr>
        <p:spPr>
          <a:xfrm>
            <a:off x="302805" y="2472519"/>
            <a:ext cx="3014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200" b="1">
                <a:solidFill>
                  <a:srgbClr val="FBA93D"/>
                </a:solidFill>
              </a:rPr>
              <a:t>Plus de la moitié des langues 
sans 
Écriture</a:t>
            </a:r>
            <a:endParaRPr lang="en-US" sz="3200" b="1" dirty="0">
              <a:solidFill>
                <a:srgbClr val="FBA93D"/>
              </a:solidFill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0026587-4257-38FC-4BE9-208390FB7203}"/>
              </a:ext>
            </a:extLst>
          </p:cNvPr>
          <p:cNvSpPr/>
          <p:nvPr/>
        </p:nvSpPr>
        <p:spPr>
          <a:xfrm>
            <a:off x="935665" y="5076627"/>
            <a:ext cx="7272670" cy="393405"/>
          </a:xfrm>
          <a:prstGeom prst="flowChartProcess">
            <a:avLst/>
          </a:prstGeom>
          <a:gradFill flip="none" rotWithShape="1">
            <a:gsLst>
              <a:gs pos="0">
                <a:srgbClr val="83A83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B95659"/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4838B8D-F6B6-B74D-A6E1-6A1842F51076}"/>
              </a:ext>
            </a:extLst>
          </p:cNvPr>
          <p:cNvSpPr txBox="1"/>
          <p:nvPr/>
        </p:nvSpPr>
        <p:spPr>
          <a:xfrm>
            <a:off x="228094" y="5471787"/>
            <a:ext cx="30895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>
                <a:solidFill>
                  <a:srgbClr val="83A83F"/>
                </a:solidFill>
              </a:rPr>
              <a:t>Complètement 
Oral</a:t>
            </a:r>
            <a:endParaRPr lang="en-US" sz="3200" b="1" dirty="0">
              <a:solidFill>
                <a:srgbClr val="83A83F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367B78E-EA1C-2487-9C80-195A6EDB6599}"/>
              </a:ext>
            </a:extLst>
          </p:cNvPr>
          <p:cNvSpPr txBox="1"/>
          <p:nvPr/>
        </p:nvSpPr>
        <p:spPr>
          <a:xfrm>
            <a:off x="5946103" y="5470032"/>
            <a:ext cx="30895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>
                <a:solidFill>
                  <a:srgbClr val="B95659"/>
                </a:solidFill>
              </a:rPr>
              <a:t>Complètement 
Écrit</a:t>
            </a:r>
            <a:endParaRPr lang="en-US" sz="3200" b="1" dirty="0">
              <a:solidFill>
                <a:srgbClr val="B956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26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D54-5AD4-4C95-9C90-3A68E723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Différences dans les communautés orales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8E676-8C0D-47F3-B96F-F5BF01C7D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2757"/>
          <a:stretch/>
        </p:blipFill>
        <p:spPr>
          <a:xfrm>
            <a:off x="1246253" y="1255696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9F53C-4539-4A7A-8436-92719479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2" t="602" r="9696" b="-602"/>
          <a:stretch/>
        </p:blipFill>
        <p:spPr>
          <a:xfrm>
            <a:off x="5616491" y="1255696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E549E1-344B-4D15-9518-17BB9C2ADC41}"/>
              </a:ext>
            </a:extLst>
          </p:cNvPr>
          <p:cNvSpPr/>
          <p:nvPr/>
        </p:nvSpPr>
        <p:spPr>
          <a:xfrm>
            <a:off x="393228" y="4031655"/>
            <a:ext cx="4178771" cy="2439832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Quelques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communautés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orales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A254E08-C039-44D5-8964-211FE35D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287452"/>
              </p:ext>
            </p:extLst>
          </p:nvPr>
        </p:nvGraphicFramePr>
        <p:xfrm>
          <a:off x="393228" y="4810776"/>
          <a:ext cx="417877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8771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Utiliser et respecter la communication orale</a:t>
                      </a:r>
                      <a:endParaRPr lang="en-US" sz="1800" b="0" dirty="0">
                        <a:solidFill>
                          <a:schemeClr val="tx2"/>
                        </a:solidFill>
                        <a:effectLst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Préfère communiquer les informations importantes à l’oral</a:t>
                      </a:r>
                      <a:endParaRPr lang="en-US" sz="1800" b="0" dirty="0">
                        <a:solidFill>
                          <a:schemeClr val="tx2"/>
                        </a:solidFill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Valoriser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 la communication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orale</a:t>
                      </a:r>
                      <a:endParaRPr lang="en-US" sz="1800" b="0" dirty="0">
                        <a:solidFill>
                          <a:schemeClr val="tx2"/>
                        </a:solidFill>
                        <a:effectLst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42D81B-B350-4861-918B-669E30E13F8A}"/>
              </a:ext>
            </a:extLst>
          </p:cNvPr>
          <p:cNvSpPr/>
          <p:nvPr/>
        </p:nvSpPr>
        <p:spPr>
          <a:xfrm>
            <a:off x="4763467" y="4031655"/>
            <a:ext cx="3987304" cy="2439833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Autres communautés orales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18D2D8A5-871E-43E3-86BB-07C3A198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8129"/>
              </p:ext>
            </p:extLst>
          </p:nvPr>
        </p:nvGraphicFramePr>
        <p:xfrm>
          <a:off x="4763467" y="4810776"/>
          <a:ext cx="4043970" cy="173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970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Utiliser la communication orale et écrite</a:t>
                      </a:r>
                      <a:endParaRPr lang="en-US" sz="1800" b="0" dirty="0">
                        <a:solidFill>
                          <a:schemeClr val="tx2"/>
                        </a:solidFill>
                        <a:effectLst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Préférer que les informations importantes soient écrites</a:t>
                      </a:r>
                      <a:endParaRPr lang="en-US" sz="1800" b="0" dirty="0">
                        <a:solidFill>
                          <a:schemeClr val="tx2"/>
                        </a:solidFill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Valoriser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 la communication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écrite</a:t>
                      </a:r>
                      <a:endParaRPr lang="en-US" sz="1800" b="0" dirty="0">
                        <a:solidFill>
                          <a:schemeClr val="tx2"/>
                        </a:solidFill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DB4E84F-D924-4F79-B985-B6E5B0E99CC2}"/>
              </a:ext>
            </a:extLst>
          </p:cNvPr>
          <p:cNvSpPr/>
          <p:nvPr/>
        </p:nvSpPr>
        <p:spPr>
          <a:xfrm>
            <a:off x="2021037" y="3672427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F2863E4-1CD1-4E98-A575-D8BEA40E69AB}"/>
              </a:ext>
            </a:extLst>
          </p:cNvPr>
          <p:cNvSpPr/>
          <p:nvPr/>
        </p:nvSpPr>
        <p:spPr>
          <a:xfrm>
            <a:off x="6391275" y="3672427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0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B0E-5290-E675-F672-5ADD23BC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179" y="538913"/>
            <a:ext cx="3991790" cy="626742"/>
          </a:xfrm>
        </p:spPr>
        <p:txBody>
          <a:bodyPr/>
          <a:lstStyle/>
          <a:p>
            <a:r>
              <a:rPr lang="en-US"/>
              <a:t>Traduction écrite</a:t>
            </a:r>
            <a:endParaRPr lang="en-US" dirty="0"/>
          </a:p>
        </p:txBody>
      </p:sp>
      <p:pic>
        <p:nvPicPr>
          <p:cNvPr id="4" name="Picture 3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B9948703-3C83-5B3A-59D4-EF8D66538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4" t="10901" r="12906" b="58829"/>
          <a:stretch/>
        </p:blipFill>
        <p:spPr>
          <a:xfrm>
            <a:off x="995839" y="3816612"/>
            <a:ext cx="2556582" cy="240368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pic>
        <p:nvPicPr>
          <p:cNvPr id="6" name="Picture 5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9B63C2EF-BB09-BA23-0894-3E27C40A3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7" b="3581"/>
          <a:stretch/>
        </p:blipFill>
        <p:spPr>
          <a:xfrm>
            <a:off x="445818" y="1493751"/>
            <a:ext cx="3656625" cy="188165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866786-D0B3-9431-F1F7-A2904D031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20720" r="1224" b="2944"/>
          <a:stretch/>
        </p:blipFill>
        <p:spPr>
          <a:xfrm>
            <a:off x="4941728" y="1513743"/>
            <a:ext cx="3756454" cy="1861658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233AB2-BB48-BF41-89BE-4290FED93E22}"/>
              </a:ext>
            </a:extLst>
          </p:cNvPr>
          <p:cNvSpPr txBox="1">
            <a:spLocks/>
          </p:cNvSpPr>
          <p:nvPr/>
        </p:nvSpPr>
        <p:spPr>
          <a:xfrm>
            <a:off x="553113" y="584531"/>
            <a:ext cx="3442034" cy="6267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 err="1"/>
              <a:t>Traduction</a:t>
            </a:r>
            <a:r>
              <a:rPr lang="en-US" dirty="0"/>
              <a:t> </a:t>
            </a:r>
            <a:r>
              <a:rPr lang="en-US" dirty="0" err="1"/>
              <a:t>orale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BA671-685A-5CB8-83FE-8D730F3AA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r="10724"/>
          <a:stretch/>
        </p:blipFill>
        <p:spPr>
          <a:xfrm>
            <a:off x="5670560" y="3723489"/>
            <a:ext cx="2317028" cy="2589933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</p:spTree>
    <p:extLst>
      <p:ext uri="{BB962C8B-B14F-4D97-AF65-F5344CB8AC3E}">
        <p14:creationId xmlns:p14="http://schemas.microsoft.com/office/powerpoint/2010/main" val="303621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891DBA-B30F-4600-A0FD-D51DE2FC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25" y="2163214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15023-6CC4-423F-8A3B-C82C3E4124F4}"/>
              </a:ext>
            </a:extLst>
          </p:cNvPr>
          <p:cNvSpPr txBox="1"/>
          <p:nvPr/>
        </p:nvSpPr>
        <p:spPr>
          <a:xfrm>
            <a:off x="306277" y="4017773"/>
            <a:ext cx="2873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Église locale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06EF6A-F650-4A7A-A7FD-FE57923506C3}"/>
              </a:ext>
            </a:extLst>
          </p:cNvPr>
          <p:cNvSpPr/>
          <p:nvPr/>
        </p:nvSpPr>
        <p:spPr>
          <a:xfrm>
            <a:off x="3328317" y="2534131"/>
            <a:ext cx="792719" cy="1057974"/>
          </a:xfrm>
          <a:prstGeom prst="rightArrow">
            <a:avLst>
              <a:gd name="adj1" fmla="val 5617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A2E853-883C-47FB-A71C-072334F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 décide ?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4C6FF-A603-4D2D-A3A9-2595CFDA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01" y="1831422"/>
            <a:ext cx="4363474" cy="2447961"/>
          </a:xfrm>
          <a:prstGeom prst="roundRect">
            <a:avLst>
              <a:gd name="adj" fmla="val 1044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1853D-D3B3-2735-B51F-532F43C8DBFB}"/>
              </a:ext>
            </a:extLst>
          </p:cNvPr>
          <p:cNvSpPr txBox="1"/>
          <p:nvPr/>
        </p:nvSpPr>
        <p:spPr>
          <a:xfrm>
            <a:off x="2138977" y="4974473"/>
            <a:ext cx="4866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Les croyants de la communauté qui s’investissent dans l’obtention de l’Écriture pour la langue de leur cœur.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959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D8FF41-FB82-4F58-2977-D82350BB6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2" t="58555" r="18740" b="384"/>
          <a:stretch/>
        </p:blipFill>
        <p:spPr>
          <a:xfrm>
            <a:off x="1952368" y="1693091"/>
            <a:ext cx="4856205" cy="1830862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C7BDA-30B5-1CD7-544B-3CC759E5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898591"/>
          </a:xfrm>
        </p:spPr>
        <p:txBody>
          <a:bodyPr/>
          <a:lstStyle/>
          <a:p>
            <a:r>
              <a:rPr lang="en-US"/>
              <a:t>Que devrait considérer l’Église 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F59D7-2176-947A-1CDB-083409636249}"/>
              </a:ext>
            </a:extLst>
          </p:cNvPr>
          <p:cNvSpPr txBox="1"/>
          <p:nvPr/>
        </p:nvSpPr>
        <p:spPr>
          <a:xfrm>
            <a:off x="1097929" y="3707027"/>
            <a:ext cx="6948139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Existe-t-il une langue écrite depuis longtemps ?
Le groupe linguistique possède-t-il d’autres publications ?
Les gens lisent-ils et écrivent-ils dans la langue de leur cœur ?
Est-ce que c’est courant ?
Le nombre de lecteurs augmente-t-il ?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3C23E-6208-8F02-5630-5737C9D6D5AE}"/>
              </a:ext>
            </a:extLst>
          </p:cNvPr>
          <p:cNvSpPr txBox="1"/>
          <p:nvPr/>
        </p:nvSpPr>
        <p:spPr>
          <a:xfrm>
            <a:off x="2941329" y="1054270"/>
            <a:ext cx="3261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BA93D"/>
                </a:solidFill>
              </a:rPr>
              <a:t>Traduction écrite</a:t>
            </a:r>
            <a:endParaRPr lang="en-US" sz="2400" b="1" dirty="0">
              <a:solidFill>
                <a:srgbClr val="FBA9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1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E42A-B00D-C39A-966A-482AF10D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 devrait considérer l’Église 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C65A8-83A8-CDED-1D06-AC2F373D978A}"/>
              </a:ext>
            </a:extLst>
          </p:cNvPr>
          <p:cNvSpPr txBox="1"/>
          <p:nvPr/>
        </p:nvSpPr>
        <p:spPr>
          <a:xfrm>
            <a:off x="1800997" y="4027460"/>
            <a:ext cx="55420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Comment les gens pourraient-ils écouter une traduction orale ?
Que préfèrent-ils ?
L’alphabétisation est-elle souhaitée ?
Les traducteurs sont-ils capables de lire la langue source ?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4920F-6B59-4E3D-01BB-94BD1E2E6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26120" r="56072" b="38829"/>
          <a:stretch/>
        </p:blipFill>
        <p:spPr>
          <a:xfrm>
            <a:off x="2568460" y="1639613"/>
            <a:ext cx="4007080" cy="203132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380D9-9853-DE41-8211-DE1E25B8CAC0}"/>
              </a:ext>
            </a:extLst>
          </p:cNvPr>
          <p:cNvSpPr txBox="1"/>
          <p:nvPr/>
        </p:nvSpPr>
        <p:spPr>
          <a:xfrm>
            <a:off x="3243648" y="1049293"/>
            <a:ext cx="265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BA93D"/>
                </a:solidFill>
              </a:rPr>
              <a:t>Traduction orale</a:t>
            </a:r>
            <a:endParaRPr lang="en-US" sz="2400" b="1" dirty="0">
              <a:solidFill>
                <a:srgbClr val="FBA9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27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D49765C-9A44-4D95-885E-2F4D59660A35}"/>
              </a:ext>
            </a:extLst>
          </p:cNvPr>
          <p:cNvSpPr/>
          <p:nvPr/>
        </p:nvSpPr>
        <p:spPr>
          <a:xfrm>
            <a:off x="4446814" y="1977081"/>
            <a:ext cx="4067297" cy="2189549"/>
          </a:xfrm>
          <a:prstGeom prst="wedgeRoundRectCallout">
            <a:avLst>
              <a:gd name="adj1" fmla="val -69418"/>
              <a:gd name="adj2" fmla="val 3397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fr-FR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S’il y a un système d’écriture</a:t>
            </a:r>
            <a:endParaRPr lang="en-US" sz="2200" b="1" dirty="0">
              <a:solidFill>
                <a:schemeClr val="accent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Traduire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 </a:t>
            </a: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écrit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Arial Black" panose="020B0A04020102020204" pitchFamily="34" charset="0"/>
              </a:rPr>
              <a:t>OU</a:t>
            </a:r>
          </a:p>
          <a:p>
            <a:pPr algn="ctr"/>
            <a:r>
              <a:rPr lang="fr-FR" sz="2000" dirty="0">
                <a:solidFill>
                  <a:schemeClr val="tx2"/>
                </a:solidFill>
              </a:rPr>
              <a:t>Traduire par écrit et enregistrer un audio pour les non-lecteurs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8763AD2-5B8A-4A52-ABE3-AF0B7F5B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628650" y="2804399"/>
            <a:ext cx="2904008" cy="2904857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2808-C557-4C1F-A78C-A2FF9A96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441545"/>
            <a:ext cx="8058150" cy="1325563"/>
          </a:xfrm>
        </p:spPr>
        <p:txBody>
          <a:bodyPr/>
          <a:lstStyle/>
          <a:p>
            <a:r>
              <a:rPr lang="fr-FR" dirty="0"/>
              <a:t>Quelles sont les options de traduction ?</a:t>
            </a:r>
            <a:endParaRPr lang="en-US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AB0030C-74EE-4ADE-8A59-5179646F5426}"/>
              </a:ext>
            </a:extLst>
          </p:cNvPr>
          <p:cNvSpPr/>
          <p:nvPr/>
        </p:nvSpPr>
        <p:spPr>
          <a:xfrm>
            <a:off x="4247148" y="4376603"/>
            <a:ext cx="4266964" cy="1690565"/>
          </a:xfrm>
          <a:prstGeom prst="wedgeRoundRectCallout">
            <a:avLst>
              <a:gd name="adj1" fmla="val -69692"/>
              <a:gd name="adj2" fmla="val -35003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 sz="2200" b="1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fr-FR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S’il n’y a pas de système d’écriture couramment utilisé</a:t>
            </a: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fr-FR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Traduire à l’oral et produire une traduction orale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62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139F40-C78B-45FC-A3CA-6808A45A7B6D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038937e4-20c5-4a73-b245-175c4ead960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9ede4979-7183-4f81-a394-71c40c9222c4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4311</TotalTime>
  <Words>368</Words>
  <Application>Microsoft Office PowerPoint</Application>
  <PresentationFormat>On-screen Show (4:3)</PresentationFormat>
  <Paragraphs>42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Times New Roman</vt:lpstr>
      <vt:lpstr>Office Theme</vt:lpstr>
      <vt:lpstr>Office Theme</vt:lpstr>
      <vt:lpstr>PowerPoint Presentation</vt:lpstr>
      <vt:lpstr>Genesis 11:1–9 </vt:lpstr>
      <vt:lpstr>Plus de 3000 groupes linguistiques</vt:lpstr>
      <vt:lpstr>Différences dans les communautés orales</vt:lpstr>
      <vt:lpstr>Traduction écrite</vt:lpstr>
      <vt:lpstr>Qui décide ?</vt:lpstr>
      <vt:lpstr>Que devrait considérer l’Église ?</vt:lpstr>
      <vt:lpstr>Que devrait considérer l’Église ?</vt:lpstr>
      <vt:lpstr>Quelles sont les options de traduction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232</cp:revision>
  <dcterms:created xsi:type="dcterms:W3CDTF">2019-03-18T18:21:25Z</dcterms:created>
  <dcterms:modified xsi:type="dcterms:W3CDTF">2024-04-24T19:58:19Z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